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C45C-98EE-4EF9-9AE5-8CB726FDB159}" type="datetimeFigureOut">
              <a:rPr lang="en-IN" smtClean="0"/>
              <a:t>23-01-2023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7642-41E2-41F2-A40A-39CBA45359A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C45C-98EE-4EF9-9AE5-8CB726FDB159}" type="datetimeFigureOut">
              <a:rPr lang="en-IN" smtClean="0"/>
              <a:t>23-01-2023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7642-41E2-41F2-A40A-39CBA45359A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C45C-98EE-4EF9-9AE5-8CB726FDB159}" type="datetimeFigureOut">
              <a:rPr lang="en-IN" smtClean="0"/>
              <a:t>23-01-2023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7642-41E2-41F2-A40A-39CBA45359A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C45C-98EE-4EF9-9AE5-8CB726FDB159}" type="datetimeFigureOut">
              <a:rPr lang="en-IN" smtClean="0"/>
              <a:t>23-01-2023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7642-41E2-41F2-A40A-39CBA45359A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C45C-98EE-4EF9-9AE5-8CB726FDB159}" type="datetimeFigureOut">
              <a:rPr lang="en-IN" smtClean="0"/>
              <a:t>23-01-2023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7642-41E2-41F2-A40A-39CBA45359A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C45C-98EE-4EF9-9AE5-8CB726FDB159}" type="datetimeFigureOut">
              <a:rPr lang="en-IN" smtClean="0"/>
              <a:t>23-01-2023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7642-41E2-41F2-A40A-39CBA45359A0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C45C-98EE-4EF9-9AE5-8CB726FDB159}" type="datetimeFigureOut">
              <a:rPr lang="en-IN" smtClean="0"/>
              <a:t>23-01-2023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7642-41E2-41F2-A40A-39CBA45359A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C45C-98EE-4EF9-9AE5-8CB726FDB159}" type="datetimeFigureOut">
              <a:rPr lang="en-IN" smtClean="0"/>
              <a:t>23-01-2023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7642-41E2-41F2-A40A-39CBA45359A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C45C-98EE-4EF9-9AE5-8CB726FDB159}" type="datetimeFigureOut">
              <a:rPr lang="en-IN" smtClean="0"/>
              <a:t>23-01-2023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7642-41E2-41F2-A40A-39CBA45359A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C45C-98EE-4EF9-9AE5-8CB726FDB159}" type="datetimeFigureOut">
              <a:rPr lang="en-IN" smtClean="0"/>
              <a:t>23-01-2023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FA7642-41E2-41F2-A40A-39CBA45359A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C45C-98EE-4EF9-9AE5-8CB726FDB159}" type="datetimeFigureOut">
              <a:rPr lang="en-IN" smtClean="0"/>
              <a:t>23-01-2023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7642-41E2-41F2-A40A-39CBA45359A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D07C45C-98EE-4EF9-9AE5-8CB726FDB159}" type="datetimeFigureOut">
              <a:rPr lang="en-IN" smtClean="0"/>
              <a:t>23-01-2023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0FA7642-41E2-41F2-A40A-39CBA45359A0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74109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DEPARTMENT OF ENGLISH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SESSION-2017-18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SEMESTER-1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COURSE TITLE: BRITISH </a:t>
            </a:r>
            <a:r>
              <a:rPr lang="en-US" b="1" dirty="0" smtClean="0">
                <a:solidFill>
                  <a:schemeClr val="tx1"/>
                </a:solidFill>
              </a:rPr>
              <a:t>LITERATURE</a:t>
            </a:r>
            <a:r>
              <a:rPr lang="en-US" b="1" dirty="0" smtClean="0">
                <a:solidFill>
                  <a:schemeClr val="tx1"/>
                </a:solidFill>
              </a:rPr>
              <a:t>: 18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CENTURY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76672"/>
            <a:ext cx="9144000" cy="302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KHATRA ADIBASI MAHAVIDYALAYA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068959"/>
            <a:ext cx="1728192" cy="17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8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3010"/>
            <a:ext cx="7884368" cy="59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2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783"/>
            <a:ext cx="8820472" cy="58592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5975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0752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060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402"/>
            <a:ext cx="8321598" cy="6241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52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634"/>
            <a:ext cx="8064896" cy="60486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72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556792"/>
            <a:ext cx="72008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87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3340968"/>
          </a:xfrm>
          <a:ln w="76200"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THOMAS GRAY’S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ELEGY WRITTEN IN A COUNTRY CHURCHYARD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AN INTRODUCTION </a:t>
            </a:r>
          </a:p>
          <a:p>
            <a:pPr marL="0" indent="0" algn="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BY Prof. Krishna </a:t>
            </a:r>
            <a:r>
              <a:rPr lang="en-US" b="1" dirty="0" err="1" smtClean="0">
                <a:solidFill>
                  <a:srgbClr val="00B050"/>
                </a:solidFill>
              </a:rPr>
              <a:t>Layek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SACT-1</a:t>
            </a:r>
          </a:p>
          <a:p>
            <a:pPr marL="0" indent="0" algn="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DEPARTMENT OF ENGLISH</a:t>
            </a:r>
          </a:p>
          <a:p>
            <a:pPr marL="0" indent="0" algn="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KHATRA ADIBASI MAHAVIDYALAYA</a:t>
            </a:r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4701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PRE-ROMANTIC POETRY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endParaRPr lang="en-IN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" y="116632"/>
            <a:ext cx="8963472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089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3979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1378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371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8532440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3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8460432" cy="6210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13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3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105</TotalTime>
  <Words>42</Words>
  <Application>Microsoft Office PowerPoint</Application>
  <PresentationFormat>On-screen Show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Angles</vt:lpstr>
      <vt:lpstr>PowerPoint Presentation</vt:lpstr>
      <vt:lpstr>PRE-ROMANTIC POETRY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PRASANTA CHOWDHURY</dc:creator>
  <cp:lastModifiedBy>PRASANTA CHOWDHURY</cp:lastModifiedBy>
  <cp:revision>10</cp:revision>
  <dcterms:created xsi:type="dcterms:W3CDTF">2023-01-23T11:16:04Z</dcterms:created>
  <dcterms:modified xsi:type="dcterms:W3CDTF">2023-01-23T13:08:07Z</dcterms:modified>
</cp:coreProperties>
</file>